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430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536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468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5668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676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058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196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072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155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77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701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68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079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966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413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351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928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5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Steps to a Research Paper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2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068" y="953038"/>
            <a:ext cx="9646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Step 1: Select your topic. Consider how easy it will be to find sources on that topic.</a:t>
            </a:r>
          </a:p>
          <a:p>
            <a:endParaRPr lang="en-US" sz="2000" dirty="0"/>
          </a:p>
          <a:p>
            <a:r>
              <a:rPr lang="en-US" sz="2000" dirty="0" smtClean="0"/>
              <a:t>Step 2: Look for sources. Make source cards.</a:t>
            </a:r>
          </a:p>
          <a:p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331076" y="2276478"/>
            <a:ext cx="7134896" cy="3261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98535" y="2562896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10625" y="3296992"/>
            <a:ext cx="6014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Satrapi</a:t>
            </a:r>
            <a:r>
              <a:rPr lang="en-US" dirty="0" smtClean="0"/>
              <a:t>, </a:t>
            </a:r>
            <a:r>
              <a:rPr lang="en-US" dirty="0" err="1" smtClean="0"/>
              <a:t>Marjane</a:t>
            </a:r>
            <a:r>
              <a:rPr lang="en-US" dirty="0" smtClean="0"/>
              <a:t>. </a:t>
            </a:r>
            <a:r>
              <a:rPr lang="en-US" i="1" dirty="0" smtClean="0"/>
              <a:t>Persepolis</a:t>
            </a:r>
            <a:r>
              <a:rPr lang="en-US" dirty="0" smtClean="0"/>
              <a:t>. New York: Pantheon Books, 2003. </a:t>
            </a:r>
          </a:p>
          <a:p>
            <a:endParaRPr lang="en-US" dirty="0"/>
          </a:p>
          <a:p>
            <a:r>
              <a:rPr lang="en-US" dirty="0" smtClean="0"/>
              <a:t>	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2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862" y="1378039"/>
            <a:ext cx="79205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3: Start reading your sources. </a:t>
            </a:r>
          </a:p>
          <a:p>
            <a:endParaRPr lang="en-US" dirty="0"/>
          </a:p>
          <a:p>
            <a:r>
              <a:rPr lang="en-US" dirty="0"/>
              <a:t>Step 4: As you become more knowledgeable about your topic decide what it is you will 	prove </a:t>
            </a:r>
            <a:r>
              <a:rPr lang="en-US" dirty="0" smtClean="0"/>
              <a:t>in your </a:t>
            </a:r>
            <a:r>
              <a:rPr lang="en-US" dirty="0"/>
              <a:t>paper. </a:t>
            </a:r>
            <a:r>
              <a:rPr lang="en-US" b="1" dirty="0"/>
              <a:t>This will be your thesis statement.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For this paper, your thesis statement will probably go something like this: 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[</a:t>
            </a:r>
            <a:r>
              <a:rPr lang="en-US" dirty="0"/>
              <a:t>Name </a:t>
            </a:r>
            <a:r>
              <a:rPr lang="en-US" dirty="0" smtClean="0"/>
              <a:t>of your </a:t>
            </a:r>
            <a:r>
              <a:rPr lang="en-US" dirty="0"/>
              <a:t>person] is an individual </a:t>
            </a:r>
            <a:r>
              <a:rPr lang="en-US" dirty="0" smtClean="0"/>
              <a:t>who went </a:t>
            </a:r>
            <a:r>
              <a:rPr lang="en-US" dirty="0"/>
              <a:t>against society by [Name one or </a:t>
            </a:r>
            <a:r>
              <a:rPr lang="en-US" dirty="0" smtClean="0"/>
              <a:t>	several </a:t>
            </a:r>
            <a:r>
              <a:rPr lang="en-US" dirty="0"/>
              <a:t>major things 	this person did.]</a:t>
            </a:r>
          </a:p>
          <a:p>
            <a:endParaRPr lang="en-US" dirty="0"/>
          </a:p>
          <a:p>
            <a:r>
              <a:rPr lang="en-US" dirty="0"/>
              <a:t>Step 5: As you are reading and creating your thesis, start making note </a:t>
            </a:r>
            <a:r>
              <a:rPr lang="en-US" dirty="0" smtClean="0"/>
              <a:t>cards</a:t>
            </a:r>
            <a:r>
              <a:rPr lang="en-US" dirty="0"/>
              <a:t> </a:t>
            </a:r>
            <a:r>
              <a:rPr lang="en-US" dirty="0" smtClean="0"/>
              <a:t>with information </a:t>
            </a:r>
            <a:r>
              <a:rPr lang="en-US" i="1" dirty="0" smtClean="0"/>
              <a:t>relevant </a:t>
            </a:r>
            <a:r>
              <a:rPr lang="en-US" dirty="0" smtClean="0"/>
              <a:t>to your thesis!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1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2439" y="1097091"/>
            <a:ext cx="7778840" cy="37670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1380" y="1287887"/>
            <a:ext cx="292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Marjane’s</a:t>
            </a:r>
            <a:r>
              <a:rPr lang="en-US" dirty="0" smtClean="0"/>
              <a:t> teenage rebellion</a:t>
            </a:r>
          </a:p>
          <a:p>
            <a:r>
              <a:rPr lang="en-US" dirty="0" smtClean="0"/>
              <a:t>[slug/headline]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0327" y="2153159"/>
            <a:ext cx="59500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teenager, </a:t>
            </a:r>
            <a:r>
              <a:rPr lang="en-US" dirty="0" err="1" smtClean="0"/>
              <a:t>Marjane</a:t>
            </a:r>
            <a:r>
              <a:rPr lang="en-US" dirty="0" smtClean="0"/>
              <a:t> rebels against the oppressive Muslim regime ruling Iran by wearing American clothing and listening to punk music (</a:t>
            </a:r>
            <a:r>
              <a:rPr lang="en-US" dirty="0" err="1" smtClean="0"/>
              <a:t>Satrapi</a:t>
            </a:r>
            <a:r>
              <a:rPr lang="en-US" dirty="0" smtClean="0"/>
              <a:t> 131).</a:t>
            </a:r>
          </a:p>
          <a:p>
            <a:r>
              <a:rPr lang="en-US" dirty="0" smtClean="0"/>
              <a:t>[Direct quote with parenthesis and citation or paraphrase with citation]</a:t>
            </a:r>
          </a:p>
          <a:p>
            <a:endParaRPr lang="en-US" dirty="0" smtClean="0"/>
          </a:p>
          <a:p>
            <a:r>
              <a:rPr lang="en-US" dirty="0" smtClean="0"/>
              <a:t>								Source 1: </a:t>
            </a:r>
            <a:r>
              <a:rPr lang="en-US" i="1" dirty="0" smtClean="0"/>
              <a:t>Persepolis</a:t>
            </a:r>
          </a:p>
          <a:p>
            <a:r>
              <a:rPr lang="en-US" i="1" dirty="0"/>
              <a:t>	</a:t>
            </a:r>
            <a:r>
              <a:rPr lang="en-US" i="1" dirty="0" smtClean="0"/>
              <a:t>						</a:t>
            </a:r>
            <a:r>
              <a:rPr lang="en-US" dirty="0" smtClean="0"/>
              <a:t>[Source number and name]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57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955" y="1287887"/>
            <a:ext cx="75985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6: Once notes are completed, create an outline.</a:t>
            </a:r>
          </a:p>
          <a:p>
            <a:endParaRPr lang="en-US" dirty="0"/>
          </a:p>
          <a:p>
            <a:r>
              <a:rPr lang="en-US" dirty="0" smtClean="0"/>
              <a:t>Outline sample</a:t>
            </a:r>
          </a:p>
          <a:p>
            <a:endParaRPr lang="en-US" dirty="0"/>
          </a:p>
          <a:p>
            <a:pPr marL="400050" indent="-400050">
              <a:buAutoNum type="romanUcPeriod"/>
            </a:pPr>
            <a:r>
              <a:rPr lang="en-US" dirty="0" smtClean="0"/>
              <a:t>Introduction with thesis: </a:t>
            </a:r>
            <a:r>
              <a:rPr lang="en-US" dirty="0" err="1" smtClean="0"/>
              <a:t>Satrapi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 an individual who challenged society by defying the expectations for young women in her country and writing a graphic novel about her life to dispel stereotypes of Iranians and Muslims.</a:t>
            </a:r>
          </a:p>
          <a:p>
            <a:pPr marL="400050" indent="-400050">
              <a:buAutoNum type="romanUcPeriod"/>
            </a:pPr>
            <a:r>
              <a:rPr lang="en-US" dirty="0" smtClean="0"/>
              <a:t>[First topic] </a:t>
            </a:r>
            <a:r>
              <a:rPr lang="en-US" dirty="0" err="1" smtClean="0"/>
              <a:t>Satrapi</a:t>
            </a:r>
            <a:r>
              <a:rPr lang="en-US" dirty="0" smtClean="0"/>
              <a:t> tested boundaries as a child and teenager.</a:t>
            </a:r>
          </a:p>
          <a:p>
            <a:pPr marL="800100" lvl="1" indent="-342900">
              <a:buAutoNum type="alphaUcPeriod"/>
            </a:pPr>
            <a:r>
              <a:rPr lang="en-US" dirty="0" smtClean="0"/>
              <a:t>[Proof 1] Listened to punk music</a:t>
            </a:r>
          </a:p>
          <a:p>
            <a:pPr marL="800100" lvl="1" indent="-342900">
              <a:buAutoNum type="alphaUcPeriod"/>
            </a:pPr>
            <a:r>
              <a:rPr lang="en-US" dirty="0" smtClean="0"/>
              <a:t>[Proof 2] Wore “Western clothing” like denim jackets and sneakers</a:t>
            </a:r>
          </a:p>
          <a:p>
            <a:pPr marL="800100" lvl="1" indent="-342900">
              <a:buAutoNum type="alphaUcPeriod"/>
            </a:pPr>
            <a:r>
              <a:rPr lang="en-US" dirty="0" smtClean="0"/>
              <a:t>[Proof 3] Participated in protests</a:t>
            </a:r>
          </a:p>
          <a:p>
            <a:pPr marL="342900" indent="-342900">
              <a:buAutoNum type="romanUcPeriod"/>
            </a:pPr>
            <a:r>
              <a:rPr lang="en-US" dirty="0" smtClean="0"/>
              <a:t>[Second topic]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VII. 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52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0614"/>
            <a:ext cx="79205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7: Use your outline to write your rough draft.</a:t>
            </a:r>
          </a:p>
          <a:p>
            <a:endParaRPr lang="en-US" dirty="0"/>
          </a:p>
          <a:p>
            <a:r>
              <a:rPr lang="en-US" dirty="0" smtClean="0"/>
              <a:t>Step 8: Type your source cards in alphabetical order as your works cited.</a:t>
            </a:r>
          </a:p>
          <a:p>
            <a:endParaRPr lang="en-US" dirty="0"/>
          </a:p>
          <a:p>
            <a:r>
              <a:rPr lang="en-US" dirty="0" smtClean="0"/>
              <a:t>Step 9:  Edit your work.</a:t>
            </a:r>
          </a:p>
          <a:p>
            <a:endParaRPr lang="en-US" dirty="0"/>
          </a:p>
          <a:p>
            <a:r>
              <a:rPr lang="en-US" dirty="0" smtClean="0"/>
              <a:t>Step 10: Turn in </a:t>
            </a:r>
            <a:r>
              <a:rPr lang="en-US" smtClean="0"/>
              <a:t>your masterpiece!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63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264</Words>
  <Application>Microsoft Office PowerPoint</Application>
  <PresentationFormat>Custom</PresentationFormat>
  <Paragraphs>43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Steps to a Research Paper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a Research Paper</dc:title>
  <dc:creator>Brianne</dc:creator>
  <cp:lastModifiedBy>FCBOE</cp:lastModifiedBy>
  <cp:revision>7</cp:revision>
  <dcterms:created xsi:type="dcterms:W3CDTF">2014-01-21T00:29:39Z</dcterms:created>
  <dcterms:modified xsi:type="dcterms:W3CDTF">2014-01-21T16:29:18Z</dcterms:modified>
</cp:coreProperties>
</file>